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Bebas Neue Bold" charset="1" panose="020B0606020202050201"/>
      <p:regular r:id="rId16"/>
    </p:embeddedFont>
    <p:embeddedFont>
      <p:font typeface="Montserrat Bold" charset="1" panose="00000800000000000000"/>
      <p:regular r:id="rId17"/>
    </p:embeddedFont>
    <p:embeddedFont>
      <p:font typeface="Etna Sans Serif" charset="1" panose="02000600000000000000"/>
      <p:regular r:id="rId18"/>
    </p:embeddedFont>
    <p:embeddedFont>
      <p:font typeface="Horta" charset="1" panose="020C0706030708060507"/>
      <p:regular r:id="rId19"/>
    </p:embeddedFont>
    <p:embeddedFont>
      <p:font typeface="Quicksand Bold" charset="1" panose="00000000000000000000"/>
      <p:regular r:id="rId20"/>
    </p:embeddedFont>
    <p:embeddedFont>
      <p:font typeface="Cormorant Garamond Bold" charset="1" panose="00000800000000000000"/>
      <p:regular r:id="rId21"/>
    </p:embeddedFont>
    <p:embeddedFont>
      <p:font typeface="Quicksand" charset="1" panose="00000000000000000000"/>
      <p:regular r:id="rId22"/>
    </p:embeddedFont>
    <p:embeddedFont>
      <p:font typeface="Montserrat" charset="1" panose="00000500000000000000"/>
      <p:regular r:id="rId23"/>
    </p:embeddedFont>
    <p:embeddedFont>
      <p:font typeface="Cormorant Garamond Bold Italics" charset="1" panose="000008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8777" r="0" b="-3877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937629" y="5440147"/>
            <a:ext cx="7355932" cy="220678"/>
          </a:xfrm>
          <a:custGeom>
            <a:avLst/>
            <a:gdLst/>
            <a:ahLst/>
            <a:cxnLst/>
            <a:rect r="r" b="b" t="t" l="l"/>
            <a:pathLst>
              <a:path h="220678" w="7355932">
                <a:moveTo>
                  <a:pt x="0" y="0"/>
                </a:moveTo>
                <a:lnTo>
                  <a:pt x="7355933" y="0"/>
                </a:lnTo>
                <a:lnTo>
                  <a:pt x="7355933" y="220678"/>
                </a:lnTo>
                <a:lnTo>
                  <a:pt x="0" y="2206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880859" y="3268917"/>
            <a:ext cx="14081693" cy="2197084"/>
            <a:chOff x="0" y="0"/>
            <a:chExt cx="18775591" cy="2929446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1812857" y="-123825"/>
              <a:ext cx="13967802" cy="13967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83"/>
                </a:lnSpc>
              </a:pPr>
              <a:r>
                <a:rPr lang="en-US" b="true" sz="6273" spc="313">
                  <a:solidFill>
                    <a:srgbClr val="2C4C8A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A National Level Competition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660519" y="1424130"/>
              <a:ext cx="13999125" cy="13338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94"/>
                </a:lnSpc>
              </a:pPr>
              <a:r>
                <a:rPr lang="en-US" b="true" sz="7367" spc="1142">
                  <a:solidFill>
                    <a:srgbClr val="FF914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&lt;INNOVATION 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64877"/>
              <a:ext cx="2246918" cy="1012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5345">
                  <a:solidFill>
                    <a:srgbClr val="F7C88A"/>
                  </a:solidFill>
                  <a:latin typeface="Etna Sans Serif"/>
                  <a:ea typeface="Etna Sans Serif"/>
                  <a:cs typeface="Etna Sans Serif"/>
                  <a:sym typeface="Etna Sans Serif"/>
                </a:rPr>
                <a:t>The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3222850" y="1184262"/>
              <a:ext cx="5552740" cy="1745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437"/>
                </a:lnSpc>
              </a:pPr>
              <a:r>
                <a:rPr lang="en-US" sz="9437" spc="471">
                  <a:solidFill>
                    <a:srgbClr val="08020C"/>
                  </a:solidFill>
                  <a:latin typeface="Horta"/>
                  <a:ea typeface="Horta"/>
                  <a:cs typeface="Horta"/>
                  <a:sym typeface="Horta"/>
                </a:rPr>
                <a:t>Arcade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579519" y="5946612"/>
            <a:ext cx="12891932" cy="837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844"/>
              </a:lnSpc>
              <a:spcBef>
                <a:spcPct val="0"/>
              </a:spcBef>
            </a:pPr>
            <a:r>
              <a:rPr lang="en-US" b="true" sz="4889">
                <a:solidFill>
                  <a:srgbClr val="7F3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PROJECT Competition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89257" y="7600291"/>
            <a:ext cx="6988496" cy="529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7"/>
              </a:lnSpc>
              <a:spcBef>
                <a:spcPct val="0"/>
              </a:spcBef>
            </a:pPr>
            <a:r>
              <a:rPr lang="en-US" b="true" sz="31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11 March, 2025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AutoShape 16" id="16"/>
          <p:cNvSpPr/>
          <p:nvPr/>
        </p:nvSpPr>
        <p:spPr>
          <a:xfrm>
            <a:off x="9201250" y="851422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5689257" y="668714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3" y="0"/>
                </a:lnTo>
                <a:lnTo>
                  <a:pt x="2968853" y="441617"/>
                </a:lnTo>
                <a:lnTo>
                  <a:pt x="0" y="441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8" id="18"/>
          <p:cNvSpPr/>
          <p:nvPr/>
        </p:nvSpPr>
        <p:spPr>
          <a:xfrm>
            <a:off x="749766" y="9389209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9324708" y="9130301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7"/>
                </a:lnTo>
                <a:lnTo>
                  <a:pt x="0" y="441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42710" y="3369664"/>
            <a:ext cx="11402580" cy="3185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9"/>
              </a:lnSpc>
              <a:spcBef>
                <a:spcPct val="0"/>
              </a:spcBef>
            </a:pPr>
            <a:r>
              <a:rPr lang="en-US" b="true" sz="18577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Thank you</a:t>
            </a:r>
          </a:p>
        </p:txBody>
      </p:sp>
      <p:sp>
        <p:nvSpPr>
          <p:cNvPr name="AutoShape 4" id="4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8304001" y="1116666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8304001" y="9008400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30966" y="2849159"/>
            <a:ext cx="12175481" cy="119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746"/>
              </a:lnSpc>
              <a:spcBef>
                <a:spcPct val="0"/>
              </a:spcBef>
            </a:pPr>
            <a:r>
              <a:rPr lang="en-US" b="true" sz="6961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Project Title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22179" y="4975359"/>
            <a:ext cx="3808990" cy="564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04"/>
              </a:lnSpc>
              <a:spcBef>
                <a:spcPct val="0"/>
              </a:spcBef>
            </a:pPr>
            <a:r>
              <a:rPr lang="en-US" b="true" sz="328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Members Name:-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22179" y="1967581"/>
            <a:ext cx="11643643" cy="529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7"/>
              </a:lnSpc>
              <a:spcBef>
                <a:spcPct val="0"/>
              </a:spcBef>
            </a:pPr>
            <a:r>
              <a:rPr lang="en-US" sz="314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Prepared by group 1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131169" y="5004278"/>
            <a:ext cx="6988496" cy="2187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7"/>
              </a:lnSpc>
            </a:pPr>
            <a:r>
              <a:rPr lang="en-US" sz="3141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1.      </a:t>
            </a:r>
          </a:p>
          <a:p>
            <a:pPr algn="l">
              <a:lnSpc>
                <a:spcPts val="4397"/>
              </a:lnSpc>
            </a:pPr>
            <a:r>
              <a:rPr lang="en-US" sz="3141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2.     </a:t>
            </a:r>
          </a:p>
          <a:p>
            <a:pPr algn="l">
              <a:lnSpc>
                <a:spcPts val="4397"/>
              </a:lnSpc>
            </a:pPr>
            <a:r>
              <a:rPr lang="en-US" sz="3141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3.     </a:t>
            </a:r>
          </a:p>
          <a:p>
            <a:pPr algn="l">
              <a:lnSpc>
                <a:spcPts val="4397"/>
              </a:lnSpc>
            </a:pPr>
            <a:r>
              <a:rPr lang="en-US" b="true" sz="314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4.   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4099" y="1358594"/>
            <a:ext cx="4022643" cy="9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12"/>
              </a:lnSpc>
              <a:spcBef>
                <a:spcPct val="0"/>
              </a:spcBef>
            </a:pPr>
            <a:r>
              <a:rPr lang="en-US" b="true" sz="5509" spc="473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Abstract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4099" y="2379908"/>
            <a:ext cx="15761617" cy="6169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49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content of abstract</a:t>
            </a: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4099" y="1358594"/>
            <a:ext cx="5112979" cy="9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12"/>
              </a:lnSpc>
              <a:spcBef>
                <a:spcPct val="0"/>
              </a:spcBef>
            </a:pPr>
            <a:r>
              <a:rPr lang="en-US" b="true" sz="5509" spc="473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Introduction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4099" y="2379908"/>
            <a:ext cx="15761617" cy="5550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90"/>
              </a:lnSpc>
            </a:pPr>
            <a:r>
              <a:rPr lang="en-US" sz="349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Content of introduction</a:t>
            </a:r>
          </a:p>
          <a:p>
            <a:pPr algn="just">
              <a:lnSpc>
                <a:spcPts val="4890"/>
              </a:lnSpc>
            </a:pPr>
          </a:p>
          <a:p>
            <a:pPr algn="just">
              <a:lnSpc>
                <a:spcPts val="4890"/>
              </a:lnSpc>
            </a:pPr>
          </a:p>
          <a:p>
            <a:pPr algn="just">
              <a:lnSpc>
                <a:spcPts val="4890"/>
              </a:lnSpc>
            </a:pPr>
          </a:p>
          <a:p>
            <a:pPr algn="just">
              <a:lnSpc>
                <a:spcPts val="4890"/>
              </a:lnSpc>
            </a:pPr>
          </a:p>
          <a:p>
            <a:pPr algn="just">
              <a:lnSpc>
                <a:spcPts val="4890"/>
              </a:lnSpc>
            </a:pPr>
          </a:p>
          <a:p>
            <a:pPr algn="just">
              <a:lnSpc>
                <a:spcPts val="4890"/>
              </a:lnSpc>
            </a:pPr>
          </a:p>
          <a:p>
            <a:pPr algn="just">
              <a:lnSpc>
                <a:spcPts val="4890"/>
              </a:lnSpc>
            </a:pPr>
          </a:p>
          <a:p>
            <a:pPr algn="just">
              <a:lnSpc>
                <a:spcPts val="489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4099" y="1358594"/>
            <a:ext cx="5033969" cy="9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12"/>
              </a:lnSpc>
              <a:spcBef>
                <a:spcPct val="0"/>
              </a:spcBef>
            </a:pPr>
            <a:r>
              <a:rPr lang="en-US" b="true" sz="5509" spc="473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Methodology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4099" y="2389433"/>
            <a:ext cx="15439934" cy="6571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90"/>
              </a:lnSpc>
            </a:pPr>
            <a:r>
              <a:rPr lang="en-US" sz="342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Content of methodology</a:t>
            </a: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4099" y="1358594"/>
            <a:ext cx="4022643" cy="9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12"/>
              </a:lnSpc>
              <a:spcBef>
                <a:spcPct val="0"/>
              </a:spcBef>
            </a:pPr>
            <a:r>
              <a:rPr lang="en-US" b="true" sz="5509" spc="473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Results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4099" y="2379908"/>
            <a:ext cx="15761617" cy="6169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49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little bit of body text</a:t>
            </a: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4099" y="1358594"/>
            <a:ext cx="4022643" cy="9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12"/>
              </a:lnSpc>
              <a:spcBef>
                <a:spcPct val="0"/>
              </a:spcBef>
            </a:pPr>
            <a:r>
              <a:rPr lang="en-US" b="true" sz="5509" spc="473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Conclusion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4099" y="2379908"/>
            <a:ext cx="15761617" cy="6169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49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Content of conclusion</a:t>
            </a: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4099" y="1358594"/>
            <a:ext cx="4022643" cy="9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12"/>
              </a:lnSpc>
              <a:spcBef>
                <a:spcPct val="0"/>
              </a:spcBef>
            </a:pPr>
            <a:r>
              <a:rPr lang="en-US" b="true" sz="5509" spc="473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References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4099" y="2379908"/>
            <a:ext cx="15761617" cy="6169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49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[1]</a:t>
            </a: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4099" y="1358594"/>
            <a:ext cx="4022643" cy="9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12"/>
              </a:lnSpc>
              <a:spcBef>
                <a:spcPct val="0"/>
              </a:spcBef>
            </a:pPr>
            <a:r>
              <a:rPr lang="en-US" b="true" sz="5509" spc="473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Other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4099" y="2379908"/>
            <a:ext cx="15761617" cy="6169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49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[1]</a:t>
            </a: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DAGgvAaToYA</dc:identifier>
  <dcterms:modified xsi:type="dcterms:W3CDTF">2011-08-01T06:04:30Z</dcterms:modified>
  <cp:revision>1</cp:revision>
  <dc:title>Template Project competition </dc:title>
</cp:coreProperties>
</file>